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2" r:id="rId4"/>
    <p:sldId id="258" r:id="rId5"/>
    <p:sldId id="263" r:id="rId6"/>
    <p:sldId id="265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81A66-7203-4FAB-9B51-282969800D6E}" type="datetimeFigureOut">
              <a:rPr lang="pt-BR" smtClean="0"/>
              <a:t>03/06/2019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9CF4B-210B-446C-950D-79F967ABFB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758895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EB8FD-3A3C-4B0E-9FF1-829805D10282}" type="datetimeFigureOut">
              <a:rPr lang="pt-BR" smtClean="0"/>
              <a:t>03/06/2019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B3862-6DFF-4D95-B11A-340F1CC8C7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284237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5067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625B-BDED-4E33-B169-08054D0DF158}" type="datetime1">
              <a:rPr lang="pt-BR" smtClean="0"/>
              <a:t>03/06/2019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8984-DC95-406B-8D9E-A1CDEB4D4F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648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9F79-E45F-473E-A83F-4C0808CE8804}" type="datetime1">
              <a:rPr lang="pt-BR" smtClean="0"/>
              <a:t>03/06/2019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8984-DC95-406B-8D9E-A1CDEB4D4F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0756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80AE-F355-4EA3-8B8F-84FA6B3FCBBE}" type="datetime1">
              <a:rPr lang="pt-BR" smtClean="0"/>
              <a:t>03/06/2019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8984-DC95-406B-8D9E-A1CDEB4D4F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182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CCC6-F5B6-4840-B0C2-72A887983F32}" type="datetime1">
              <a:rPr lang="pt-BR" smtClean="0"/>
              <a:t>03/06/2019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8984-DC95-406B-8D9E-A1CDEB4D4F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74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E958-0366-4666-8C27-E73E66495CB0}" type="datetime1">
              <a:rPr lang="pt-BR" smtClean="0"/>
              <a:t>03/06/2019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8984-DC95-406B-8D9E-A1CDEB4D4F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065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680D-AEFE-4825-B0BA-2EC4A8EB290E}" type="datetime1">
              <a:rPr lang="pt-BR" smtClean="0"/>
              <a:t>03/06/2019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8984-DC95-406B-8D9E-A1CDEB4D4F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529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D86B-58DD-4E1C-A7EF-57A734A661DA}" type="datetime1">
              <a:rPr lang="pt-BR" smtClean="0"/>
              <a:t>03/06/2019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8984-DC95-406B-8D9E-A1CDEB4D4F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178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58F27-D82B-4317-8CDD-E5AFF7C314B4}" type="datetime1">
              <a:rPr lang="pt-BR" smtClean="0"/>
              <a:t>03/06/2019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8984-DC95-406B-8D9E-A1CDEB4D4F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410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6C65-8B06-447D-8AB2-D453D1FFBF52}" type="datetime1">
              <a:rPr lang="pt-BR" smtClean="0"/>
              <a:t>03/06/2019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8984-DC95-406B-8D9E-A1CDEB4D4F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654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8958-6B6E-4D5C-ACE0-B134C3BAF91A}" type="datetime1">
              <a:rPr lang="pt-BR" smtClean="0"/>
              <a:t>03/06/2019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8984-DC95-406B-8D9E-A1CDEB4D4F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77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2F38-32F8-4D5F-B7B6-425DFCB61042}" type="datetime1">
              <a:rPr lang="pt-BR" smtClean="0"/>
              <a:t>03/06/2019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8984-DC95-406B-8D9E-A1CDEB4D4F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9375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0"/>
            <a:lum/>
          </a:blip>
          <a:srcRect/>
          <a:stretch>
            <a:fillRect l="-9000" t="6000" r="-3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173BA-705A-4379-B553-D8E8836B925A}" type="datetime1">
              <a:rPr lang="pt-BR" smtClean="0"/>
              <a:t>03/06/2019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E8984-DC95-406B-8D9E-A1CDEB4D4F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10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TÍTULO DO TRABALHO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AUTORES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Instituição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/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TIPOLOGIA DO TRABALHO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95544"/>
            <a:ext cx="7416824" cy="157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70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700808"/>
            <a:ext cx="8229600" cy="1143000"/>
          </a:xfrm>
        </p:spPr>
        <p:txBody>
          <a:bodyPr/>
          <a:lstStyle/>
          <a:p>
            <a:r>
              <a:rPr lang="pt-BR" dirty="0" smtClean="0"/>
              <a:t>1. 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/>
          <a:lstStyle/>
          <a:p>
            <a:r>
              <a:rPr lang="pt-BR" dirty="0" smtClean="0"/>
              <a:t>CONTEXTUALIZAR TEMA E JUSTIFICATIVA / REFERENCIAL TEÓRICO</a:t>
            </a:r>
          </a:p>
          <a:p>
            <a:r>
              <a:rPr lang="pt-BR" dirty="0" smtClean="0"/>
              <a:t> • OBJETIVOS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4664"/>
            <a:ext cx="7416824" cy="157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0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2. PROCEDIMENTOS METODOLÓGICOS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• METODOLOGIA DO TRABALHO</a:t>
            </a:r>
          </a:p>
          <a:p>
            <a:pPr>
              <a:buNone/>
            </a:pPr>
            <a:r>
              <a:rPr lang="pt-BR" dirty="0" smtClean="0"/>
              <a:t> • TIPO, OBJETO/POPULAÇÃO E AMOSTRA, INSTRUMENTO E COLETA DOS DADOS, ANÁLISE DOS DADOS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04664"/>
            <a:ext cx="7416824" cy="157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32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628800"/>
            <a:ext cx="8229600" cy="1143000"/>
          </a:xfrm>
        </p:spPr>
        <p:txBody>
          <a:bodyPr/>
          <a:lstStyle/>
          <a:p>
            <a:r>
              <a:rPr lang="pt-BR" dirty="0"/>
              <a:t>3</a:t>
            </a:r>
            <a:r>
              <a:rPr lang="pt-BR" dirty="0" smtClean="0"/>
              <a:t>.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r>
              <a:rPr lang="pt-BR" dirty="0" smtClean="0"/>
              <a:t>OBJETIVOS ALCANÇADOS 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4664"/>
            <a:ext cx="7416824" cy="157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69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628800"/>
            <a:ext cx="8229600" cy="1143000"/>
          </a:xfrm>
        </p:spPr>
        <p:txBody>
          <a:bodyPr/>
          <a:lstStyle/>
          <a:p>
            <a:r>
              <a:rPr lang="pt-BR" dirty="0" smtClean="0"/>
              <a:t>4. CONSIDERAÇÕES FINAIS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r>
              <a:rPr lang="pt-BR" dirty="0" smtClean="0"/>
              <a:t>ESCOPO DO TRABALHO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4664"/>
            <a:ext cx="7416824" cy="157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69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628800"/>
            <a:ext cx="8229600" cy="1143000"/>
          </a:xfrm>
        </p:spPr>
        <p:txBody>
          <a:bodyPr/>
          <a:lstStyle/>
          <a:p>
            <a:r>
              <a:rPr lang="pt-BR" dirty="0" smtClean="0"/>
              <a:t>5. REFERÊNCIAS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r>
              <a:rPr lang="pt-BR" dirty="0" smtClean="0"/>
              <a:t>BIBLIOGRÁFIAS 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4664"/>
            <a:ext cx="7416824" cy="157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69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58</Words>
  <Application>Microsoft Office PowerPoint</Application>
  <PresentationFormat>Apresentação na tela (4:3)</PresentationFormat>
  <Paragraphs>15</Paragraphs>
  <Slides>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do Office</vt:lpstr>
      <vt:lpstr>TÍTULO DO TRABALHO</vt:lpstr>
      <vt:lpstr>1. INTRODUÇÃO</vt:lpstr>
      <vt:lpstr>2. PROCEDIMENTOS METODOLÓGICOS</vt:lpstr>
      <vt:lpstr>3. RESULTADOS</vt:lpstr>
      <vt:lpstr>4. CONSIDERAÇÕES FINAIS </vt:lpstr>
      <vt:lpstr>5. REFERÊNCIAS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acer</dc:creator>
  <cp:lastModifiedBy>DeAngeli1001</cp:lastModifiedBy>
  <cp:revision>4</cp:revision>
  <dcterms:created xsi:type="dcterms:W3CDTF">2016-06-02T12:17:57Z</dcterms:created>
  <dcterms:modified xsi:type="dcterms:W3CDTF">2019-06-03T17:16:39Z</dcterms:modified>
</cp:coreProperties>
</file>